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939" r:id="rId1"/>
  </p:sldMasterIdLst>
  <p:notesMasterIdLst>
    <p:notesMasterId r:id="rId10"/>
  </p:notesMasterIdLst>
  <p:sldIdLst>
    <p:sldId id="382" r:id="rId2"/>
    <p:sldId id="403" r:id="rId3"/>
    <p:sldId id="405" r:id="rId4"/>
    <p:sldId id="410" r:id="rId5"/>
    <p:sldId id="406" r:id="rId6"/>
    <p:sldId id="407" r:id="rId7"/>
    <p:sldId id="409" r:id="rId8"/>
    <p:sldId id="408" r:id="rId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C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1277B-85A5-16D9-3336-928CCF87A9E0}" v="43" dt="2020-08-21T06:14:17.286"/>
    <p1510:client id="{1E863F3D-97FA-4F57-8B9E-225C400AC58C}" v="2" dt="2019-09-09T10:03:19.019"/>
    <p1510:client id="{2CC157E9-FF3D-02B2-139A-21172DF71869}" v="38" dt="2020-08-19T12:52:41.822"/>
    <p1510:client id="{3C3556E9-9A62-D3C6-B4CC-3C0E3F68CB8A}" v="3" dt="2020-08-19T13:03:32.981"/>
    <p1510:client id="{66AAB786-9A51-C037-3E6F-71E460FF6E1B}" v="12" dt="2020-08-24T10:09:34.399"/>
    <p1510:client id="{947CC9B8-B420-6B05-3D04-EC0473DE423E}" v="38" dt="2020-08-20T12:14:30.091"/>
    <p1510:client id="{C01AF5F9-89B2-8922-C97A-DE489AC03713}" v="4" dt="2020-08-26T07:36:32.897"/>
    <p1510:client id="{CB3292C0-26A3-D901-A09B-674CB2AD569E}" v="1" dt="2020-08-19T14:49:53.608"/>
    <p1510:client id="{CC63871A-97B2-0435-111F-4122DE57E318}" v="3" dt="2020-08-25T14:13:54.389"/>
    <p1510:client id="{D46C29FD-9619-6C51-B7D1-2158323503C7}" v="32" dt="2020-08-25T12:18:39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8" autoAdjust="0"/>
    <p:restoredTop sz="94498" autoAdjust="0"/>
  </p:normalViewPr>
  <p:slideViewPr>
    <p:cSldViewPr snapToGrid="0">
      <p:cViewPr varScale="1">
        <p:scale>
          <a:sx n="71" d="100"/>
          <a:sy n="71" d="100"/>
        </p:scale>
        <p:origin x="1144" y="52"/>
      </p:cViewPr>
      <p:guideLst/>
    </p:cSldViewPr>
  </p:slideViewPr>
  <p:outlineViewPr>
    <p:cViewPr>
      <p:scale>
        <a:sx n="33" d="100"/>
        <a:sy n="33" d="100"/>
      </p:scale>
      <p:origin x="0" y="-323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aishi, Kosuke (ESF)" userId="S::kosuke.shiraishi@fao.org::fec81542-d049-45c3-b910-0ff9462fa559" providerId="AD" clId="Web-{2CC157E9-FF3D-02B2-139A-21172DF71869}"/>
    <pc:docChg chg="addSld delSld modSld sldOrd">
      <pc:chgData name="Shiraishi, Kosuke (ESF)" userId="S::kosuke.shiraishi@fao.org::fec81542-d049-45c3-b910-0ff9462fa559" providerId="AD" clId="Web-{2CC157E9-FF3D-02B2-139A-21172DF71869}" dt="2020-08-19T12:52:40.994" v="31" actId="20577"/>
      <pc:docMkLst>
        <pc:docMk/>
      </pc:docMkLst>
      <pc:sldChg chg="delSp modSp">
        <pc:chgData name="Shiraishi, Kosuke (ESF)" userId="S::kosuke.shiraishi@fao.org::fec81542-d049-45c3-b910-0ff9462fa559" providerId="AD" clId="Web-{2CC157E9-FF3D-02B2-139A-21172DF71869}" dt="2020-08-19T12:37:33.893" v="3"/>
        <pc:sldMkLst>
          <pc:docMk/>
          <pc:sldMk cId="1858287338" sldId="382"/>
        </pc:sldMkLst>
        <pc:spChg chg="mod">
          <ac:chgData name="Shiraishi, Kosuke (ESF)" userId="S::kosuke.shiraishi@fao.org::fec81542-d049-45c3-b910-0ff9462fa559" providerId="AD" clId="Web-{2CC157E9-FF3D-02B2-139A-21172DF71869}" dt="2020-08-19T12:37:30.565" v="0" actId="20577"/>
          <ac:spMkLst>
            <pc:docMk/>
            <pc:sldMk cId="1858287338" sldId="382"/>
            <ac:spMk id="2" creationId="{00000000-0000-0000-0000-000000000000}"/>
          </ac:spMkLst>
        </pc:spChg>
        <pc:picChg chg="del">
          <ac:chgData name="Shiraishi, Kosuke (ESF)" userId="S::kosuke.shiraishi@fao.org::fec81542-d049-45c3-b910-0ff9462fa559" providerId="AD" clId="Web-{2CC157E9-FF3D-02B2-139A-21172DF71869}" dt="2020-08-19T12:37:33.893" v="3"/>
          <ac:picMkLst>
            <pc:docMk/>
            <pc:sldMk cId="1858287338" sldId="382"/>
            <ac:picMk id="1026" creationId="{00000000-0000-0000-0000-000000000000}"/>
          </ac:picMkLst>
        </pc:picChg>
      </pc:sldChg>
      <pc:sldChg chg="addSp delSp modSp">
        <pc:chgData name="Shiraishi, Kosuke (ESF)" userId="S::kosuke.shiraishi@fao.org::fec81542-d049-45c3-b910-0ff9462fa559" providerId="AD" clId="Web-{2CC157E9-FF3D-02B2-139A-21172DF71869}" dt="2020-08-19T12:52:40.385" v="29" actId="20577"/>
        <pc:sldMkLst>
          <pc:docMk/>
          <pc:sldMk cId="402748994" sldId="403"/>
        </pc:sldMkLst>
        <pc:spChg chg="del">
          <ac:chgData name="Shiraishi, Kosuke (ESF)" userId="S::kosuke.shiraishi@fao.org::fec81542-d049-45c3-b910-0ff9462fa559" providerId="AD" clId="Web-{2CC157E9-FF3D-02B2-139A-21172DF71869}" dt="2020-08-19T12:44:50.506" v="21"/>
          <ac:spMkLst>
            <pc:docMk/>
            <pc:sldMk cId="402748994" sldId="403"/>
            <ac:spMk id="3" creationId="{00000000-0000-0000-0000-000000000000}"/>
          </ac:spMkLst>
        </pc:spChg>
        <pc:spChg chg="add del mod">
          <ac:chgData name="Shiraishi, Kosuke (ESF)" userId="S::kosuke.shiraishi@fao.org::fec81542-d049-45c3-b910-0ff9462fa559" providerId="AD" clId="Web-{2CC157E9-FF3D-02B2-139A-21172DF71869}" dt="2020-08-19T12:52:40.385" v="29" actId="20577"/>
          <ac:spMkLst>
            <pc:docMk/>
            <pc:sldMk cId="402748994" sldId="403"/>
            <ac:spMk id="4" creationId="{00000000-0000-0000-0000-000000000000}"/>
          </ac:spMkLst>
        </pc:spChg>
        <pc:spChg chg="add del mod">
          <ac:chgData name="Shiraishi, Kosuke (ESF)" userId="S::kosuke.shiraishi@fao.org::fec81542-d049-45c3-b910-0ff9462fa559" providerId="AD" clId="Web-{2CC157E9-FF3D-02B2-139A-21172DF71869}" dt="2020-08-19T12:44:58.116" v="24"/>
          <ac:spMkLst>
            <pc:docMk/>
            <pc:sldMk cId="402748994" sldId="403"/>
            <ac:spMk id="6" creationId="{4780ADF0-BDA5-4885-96B6-57387EF1ED59}"/>
          </ac:spMkLst>
        </pc:spChg>
      </pc:sldChg>
      <pc:sldChg chg="del">
        <pc:chgData name="Shiraishi, Kosuke (ESF)" userId="S::kosuke.shiraishi@fao.org::fec81542-d049-45c3-b910-0ff9462fa559" providerId="AD" clId="Web-{2CC157E9-FF3D-02B2-139A-21172DF71869}" dt="2020-08-19T12:37:48.815" v="4"/>
        <pc:sldMkLst>
          <pc:docMk/>
          <pc:sldMk cId="3440754547" sldId="404"/>
        </pc:sldMkLst>
      </pc:sldChg>
      <pc:sldChg chg="modSp add ord replId">
        <pc:chgData name="Shiraishi, Kosuke (ESF)" userId="S::kosuke.shiraishi@fao.org::fec81542-d049-45c3-b910-0ff9462fa559" providerId="AD" clId="Web-{2CC157E9-FF3D-02B2-139A-21172DF71869}" dt="2020-08-19T12:39:14.019" v="12" actId="20577"/>
        <pc:sldMkLst>
          <pc:docMk/>
          <pc:sldMk cId="2750956415" sldId="406"/>
        </pc:sldMkLst>
        <pc:spChg chg="mod">
          <ac:chgData name="Shiraishi, Kosuke (ESF)" userId="S::kosuke.shiraishi@fao.org::fec81542-d049-45c3-b910-0ff9462fa559" providerId="AD" clId="Web-{2CC157E9-FF3D-02B2-139A-21172DF71869}" dt="2020-08-19T12:39:14.019" v="12" actId="20577"/>
          <ac:spMkLst>
            <pc:docMk/>
            <pc:sldMk cId="2750956415" sldId="406"/>
            <ac:spMk id="2" creationId="{00000000-0000-0000-0000-000000000000}"/>
          </ac:spMkLst>
        </pc:spChg>
      </pc:sldChg>
    </pc:docChg>
  </pc:docChgLst>
  <pc:docChgLst>
    <pc:chgData name="Shiraishi, Kosuke (ESF)" userId="S::kosuke.shiraishi@fao.org::fec81542-d049-45c3-b910-0ff9462fa559" providerId="AD" clId="Web-{947CC9B8-B420-6B05-3D04-EC0473DE423E}"/>
    <pc:docChg chg="modSld">
      <pc:chgData name="Shiraishi, Kosuke (ESF)" userId="S::kosuke.shiraishi@fao.org::fec81542-d049-45c3-b910-0ff9462fa559" providerId="AD" clId="Web-{947CC9B8-B420-6B05-3D04-EC0473DE423E}" dt="2020-08-20T12:14:30.013" v="35" actId="14100"/>
      <pc:docMkLst>
        <pc:docMk/>
      </pc:docMkLst>
      <pc:sldChg chg="modSp">
        <pc:chgData name="Shiraishi, Kosuke (ESF)" userId="S::kosuke.shiraishi@fao.org::fec81542-d049-45c3-b910-0ff9462fa559" providerId="AD" clId="Web-{947CC9B8-B420-6B05-3D04-EC0473DE423E}" dt="2020-08-20T12:14:30.013" v="35" actId="14100"/>
        <pc:sldMkLst>
          <pc:docMk/>
          <pc:sldMk cId="1743841548" sldId="407"/>
        </pc:sldMkLst>
        <pc:spChg chg="mod">
          <ac:chgData name="Shiraishi, Kosuke (ESF)" userId="S::kosuke.shiraishi@fao.org::fec81542-d049-45c3-b910-0ff9462fa559" providerId="AD" clId="Web-{947CC9B8-B420-6B05-3D04-EC0473DE423E}" dt="2020-08-20T12:14:30.013" v="35" actId="14100"/>
          <ac:spMkLst>
            <pc:docMk/>
            <pc:sldMk cId="1743841548" sldId="407"/>
            <ac:spMk id="4" creationId="{00000000-0000-0000-0000-000000000000}"/>
          </ac:spMkLst>
        </pc:spChg>
      </pc:sldChg>
    </pc:docChg>
  </pc:docChgLst>
  <pc:docChgLst>
    <pc:chgData name="Shiraishi, Kosuke (ESF)" userId="S::kosuke.shiraishi@fao.org::fec81542-d049-45c3-b910-0ff9462fa559" providerId="AD" clId="Web-{CC63871A-97B2-0435-111F-4122DE57E318}"/>
    <pc:docChg chg="modSld">
      <pc:chgData name="Shiraishi, Kosuke (ESF)" userId="S::kosuke.shiraishi@fao.org::fec81542-d049-45c3-b910-0ff9462fa559" providerId="AD" clId="Web-{CC63871A-97B2-0435-111F-4122DE57E318}" dt="2020-08-25T14:19:17.440" v="7"/>
      <pc:docMkLst>
        <pc:docMk/>
      </pc:docMkLst>
      <pc:sldChg chg="modNotes">
        <pc:chgData name="Shiraishi, Kosuke (ESF)" userId="S::kosuke.shiraishi@fao.org::fec81542-d049-45c3-b910-0ff9462fa559" providerId="AD" clId="Web-{CC63871A-97B2-0435-111F-4122DE57E318}" dt="2020-08-25T14:13:28.139" v="1"/>
        <pc:sldMkLst>
          <pc:docMk/>
          <pc:sldMk cId="402748994" sldId="403"/>
        </pc:sldMkLst>
      </pc:sldChg>
      <pc:sldChg chg="modNotes">
        <pc:chgData name="Shiraishi, Kosuke (ESF)" userId="S::kosuke.shiraishi@fao.org::fec81542-d049-45c3-b910-0ff9462fa559" providerId="AD" clId="Web-{CC63871A-97B2-0435-111F-4122DE57E318}" dt="2020-08-25T14:19:17.440" v="7"/>
        <pc:sldMkLst>
          <pc:docMk/>
          <pc:sldMk cId="1743841548" sldId="407"/>
        </pc:sldMkLst>
      </pc:sldChg>
      <pc:sldChg chg="modNotes">
        <pc:chgData name="Shiraishi, Kosuke (ESF)" userId="S::kosuke.shiraishi@fao.org::fec81542-d049-45c3-b910-0ff9462fa559" providerId="AD" clId="Web-{CC63871A-97B2-0435-111F-4122DE57E318}" dt="2020-08-25T14:13:53.374" v="5"/>
        <pc:sldMkLst>
          <pc:docMk/>
          <pc:sldMk cId="2866163097" sldId="409"/>
        </pc:sldMkLst>
      </pc:sldChg>
    </pc:docChg>
  </pc:docChgLst>
  <pc:docChgLst>
    <pc:chgData name="Shiraishi, Kosuke (ESF)" userId="S::kosuke.shiraishi@fao.org::fec81542-d049-45c3-b910-0ff9462fa559" providerId="AD" clId="Web-{3C3556E9-9A62-D3C6-B4CC-3C0E3F68CB8A}"/>
    <pc:docChg chg="modSld">
      <pc:chgData name="Shiraishi, Kosuke (ESF)" userId="S::kosuke.shiraishi@fao.org::fec81542-d049-45c3-b910-0ff9462fa559" providerId="AD" clId="Web-{3C3556E9-9A62-D3C6-B4CC-3C0E3F68CB8A}" dt="2020-08-19T13:03:32.981" v="2" actId="1076"/>
      <pc:docMkLst>
        <pc:docMk/>
      </pc:docMkLst>
      <pc:sldChg chg="addSp delSp modSp">
        <pc:chgData name="Shiraishi, Kosuke (ESF)" userId="S::kosuke.shiraishi@fao.org::fec81542-d049-45c3-b910-0ff9462fa559" providerId="AD" clId="Web-{3C3556E9-9A62-D3C6-B4CC-3C0E3F68CB8A}" dt="2020-08-19T13:03:32.981" v="2" actId="1076"/>
        <pc:sldMkLst>
          <pc:docMk/>
          <pc:sldMk cId="3785788204" sldId="405"/>
        </pc:sldMkLst>
        <pc:graphicFrameChg chg="del">
          <ac:chgData name="Shiraishi, Kosuke (ESF)" userId="S::kosuke.shiraishi@fao.org::fec81542-d049-45c3-b910-0ff9462fa559" providerId="AD" clId="Web-{3C3556E9-9A62-D3C6-B4CC-3C0E3F68CB8A}" dt="2020-08-19T13:02:20.076" v="0"/>
          <ac:graphicFrameMkLst>
            <pc:docMk/>
            <pc:sldMk cId="3785788204" sldId="405"/>
            <ac:graphicFrameMk id="4" creationId="{00000000-0000-0000-0000-000000000000}"/>
          </ac:graphicFrameMkLst>
        </pc:graphicFrameChg>
        <pc:graphicFrameChg chg="add mod">
          <ac:chgData name="Shiraishi, Kosuke (ESF)" userId="S::kosuke.shiraishi@fao.org::fec81542-d049-45c3-b910-0ff9462fa559" providerId="AD" clId="Web-{3C3556E9-9A62-D3C6-B4CC-3C0E3F68CB8A}" dt="2020-08-19T13:03:32.981" v="2" actId="1076"/>
          <ac:graphicFrameMkLst>
            <pc:docMk/>
            <pc:sldMk cId="3785788204" sldId="405"/>
            <ac:graphicFrameMk id="5" creationId="{22B7AD3F-0196-42E8-B45E-16AE56021BF6}"/>
          </ac:graphicFrameMkLst>
        </pc:graphicFrameChg>
      </pc:sldChg>
    </pc:docChg>
  </pc:docChgLst>
  <pc:docChgLst>
    <pc:chgData name="Shiraishi, Kosuke (ESF)" userId="S::kosuke.shiraishi@fao.org::fec81542-d049-45c3-b910-0ff9462fa559" providerId="AD" clId="Web-{08A1277B-85A5-16D9-3336-928CCF87A9E0}"/>
    <pc:docChg chg="addSld modSld">
      <pc:chgData name="Shiraishi, Kosuke (ESF)" userId="S::kosuke.shiraishi@fao.org::fec81542-d049-45c3-b910-0ff9462fa559" providerId="AD" clId="Web-{08A1277B-85A5-16D9-3336-928CCF87A9E0}" dt="2020-08-21T06:14:16.536" v="22" actId="20577"/>
      <pc:docMkLst>
        <pc:docMk/>
      </pc:docMkLst>
      <pc:sldChg chg="modSp">
        <pc:chgData name="Shiraishi, Kosuke (ESF)" userId="S::kosuke.shiraishi@fao.org::fec81542-d049-45c3-b910-0ff9462fa559" providerId="AD" clId="Web-{08A1277B-85A5-16D9-3336-928CCF87A9E0}" dt="2020-08-21T06:12:15.983" v="2" actId="20577"/>
        <pc:sldMkLst>
          <pc:docMk/>
          <pc:sldMk cId="402748994" sldId="403"/>
        </pc:sldMkLst>
        <pc:spChg chg="mod">
          <ac:chgData name="Shiraishi, Kosuke (ESF)" userId="S::kosuke.shiraishi@fao.org::fec81542-d049-45c3-b910-0ff9462fa559" providerId="AD" clId="Web-{08A1277B-85A5-16D9-3336-928CCF87A9E0}" dt="2020-08-21T06:12:15.983" v="2" actId="20577"/>
          <ac:spMkLst>
            <pc:docMk/>
            <pc:sldMk cId="402748994" sldId="403"/>
            <ac:spMk id="4" creationId="{00000000-0000-0000-0000-000000000000}"/>
          </ac:spMkLst>
        </pc:spChg>
      </pc:sldChg>
      <pc:sldChg chg="modSp">
        <pc:chgData name="Shiraishi, Kosuke (ESF)" userId="S::kosuke.shiraishi@fao.org::fec81542-d049-45c3-b910-0ff9462fa559" providerId="AD" clId="Web-{08A1277B-85A5-16D9-3336-928CCF87A9E0}" dt="2020-08-21T06:12:30.077" v="13"/>
        <pc:sldMkLst>
          <pc:docMk/>
          <pc:sldMk cId="3785788204" sldId="405"/>
        </pc:sldMkLst>
        <pc:graphicFrameChg chg="mod modGraphic">
          <ac:chgData name="Shiraishi, Kosuke (ESF)" userId="S::kosuke.shiraishi@fao.org::fec81542-d049-45c3-b910-0ff9462fa559" providerId="AD" clId="Web-{08A1277B-85A5-16D9-3336-928CCF87A9E0}" dt="2020-08-21T06:12:30.077" v="13"/>
          <ac:graphicFrameMkLst>
            <pc:docMk/>
            <pc:sldMk cId="3785788204" sldId="405"/>
            <ac:graphicFrameMk id="5" creationId="{22B7AD3F-0196-42E8-B45E-16AE56021BF6}"/>
          </ac:graphicFrameMkLst>
        </pc:graphicFrameChg>
      </pc:sldChg>
      <pc:sldChg chg="modSp">
        <pc:chgData name="Shiraishi, Kosuke (ESF)" userId="S::kosuke.shiraishi@fao.org::fec81542-d049-45c3-b910-0ff9462fa559" providerId="AD" clId="Web-{08A1277B-85A5-16D9-3336-928CCF87A9E0}" dt="2020-08-21T06:14:15.927" v="21" actId="20577"/>
        <pc:sldMkLst>
          <pc:docMk/>
          <pc:sldMk cId="1743841548" sldId="407"/>
        </pc:sldMkLst>
        <pc:spChg chg="mod">
          <ac:chgData name="Shiraishi, Kosuke (ESF)" userId="S::kosuke.shiraishi@fao.org::fec81542-d049-45c3-b910-0ff9462fa559" providerId="AD" clId="Web-{08A1277B-85A5-16D9-3336-928CCF87A9E0}" dt="2020-08-21T06:14:09.926" v="17" actId="20577"/>
          <ac:spMkLst>
            <pc:docMk/>
            <pc:sldMk cId="1743841548" sldId="407"/>
            <ac:spMk id="2" creationId="{00000000-0000-0000-0000-000000000000}"/>
          </ac:spMkLst>
        </pc:spChg>
        <pc:spChg chg="mod">
          <ac:chgData name="Shiraishi, Kosuke (ESF)" userId="S::kosuke.shiraishi@fao.org::fec81542-d049-45c3-b910-0ff9462fa559" providerId="AD" clId="Web-{08A1277B-85A5-16D9-3336-928CCF87A9E0}" dt="2020-08-21T06:14:15.927" v="21" actId="20577"/>
          <ac:spMkLst>
            <pc:docMk/>
            <pc:sldMk cId="1743841548" sldId="407"/>
            <ac:spMk id="4" creationId="{00000000-0000-0000-0000-000000000000}"/>
          </ac:spMkLst>
        </pc:spChg>
      </pc:sldChg>
      <pc:sldChg chg="add replId">
        <pc:chgData name="Shiraishi, Kosuke (ESF)" userId="S::kosuke.shiraishi@fao.org::fec81542-d049-45c3-b910-0ff9462fa559" providerId="AD" clId="Web-{08A1277B-85A5-16D9-3336-928CCF87A9E0}" dt="2020-08-21T06:13:56.160" v="14"/>
        <pc:sldMkLst>
          <pc:docMk/>
          <pc:sldMk cId="2866163097" sldId="409"/>
        </pc:sldMkLst>
      </pc:sldChg>
    </pc:docChg>
  </pc:docChgLst>
  <pc:docChgLst>
    <pc:chgData name="Shiraishi, Kosuke (ESF)" userId="S::kosuke.shiraishi@fao.org::fec81542-d049-45c3-b910-0ff9462fa559" providerId="AD" clId="Web-{66AAB786-9A51-C037-3E6F-71E460FF6E1B}"/>
    <pc:docChg chg="modSld">
      <pc:chgData name="Shiraishi, Kosuke (ESF)" userId="S::kosuke.shiraishi@fao.org::fec81542-d049-45c3-b910-0ff9462fa559" providerId="AD" clId="Web-{66AAB786-9A51-C037-3E6F-71E460FF6E1B}" dt="2020-08-24T10:09:34.399" v="6"/>
      <pc:docMkLst>
        <pc:docMk/>
      </pc:docMkLst>
      <pc:sldChg chg="modSp">
        <pc:chgData name="Shiraishi, Kosuke (ESF)" userId="S::kosuke.shiraishi@fao.org::fec81542-d049-45c3-b910-0ff9462fa559" providerId="AD" clId="Web-{66AAB786-9A51-C037-3E6F-71E460FF6E1B}" dt="2020-08-24T10:09:34.399" v="6"/>
        <pc:sldMkLst>
          <pc:docMk/>
          <pc:sldMk cId="642458321" sldId="408"/>
        </pc:sldMkLst>
        <pc:spChg chg="mod">
          <ac:chgData name="Shiraishi, Kosuke (ESF)" userId="S::kosuke.shiraishi@fao.org::fec81542-d049-45c3-b910-0ff9462fa559" providerId="AD" clId="Web-{66AAB786-9A51-C037-3E6F-71E460FF6E1B}" dt="2020-08-24T10:09:34.399" v="6"/>
          <ac:spMkLst>
            <pc:docMk/>
            <pc:sldMk cId="642458321" sldId="408"/>
            <ac:spMk id="4" creationId="{00000000-0000-0000-0000-000000000000}"/>
          </ac:spMkLst>
        </pc:spChg>
      </pc:sldChg>
      <pc:sldChg chg="modSp">
        <pc:chgData name="Shiraishi, Kosuke (ESF)" userId="S::kosuke.shiraishi@fao.org::fec81542-d049-45c3-b910-0ff9462fa559" providerId="AD" clId="Web-{66AAB786-9A51-C037-3E6F-71E460FF6E1B}" dt="2020-08-24T10:09:08.024" v="2" actId="20577"/>
        <pc:sldMkLst>
          <pc:docMk/>
          <pc:sldMk cId="2866163097" sldId="409"/>
        </pc:sldMkLst>
        <pc:spChg chg="mod">
          <ac:chgData name="Shiraishi, Kosuke (ESF)" userId="S::kosuke.shiraishi@fao.org::fec81542-d049-45c3-b910-0ff9462fa559" providerId="AD" clId="Web-{66AAB786-9A51-C037-3E6F-71E460FF6E1B}" dt="2020-08-24T10:09:08.024" v="2" actId="20577"/>
          <ac:spMkLst>
            <pc:docMk/>
            <pc:sldMk cId="2866163097" sldId="409"/>
            <ac:spMk id="4" creationId="{00000000-0000-0000-0000-000000000000}"/>
          </ac:spMkLst>
        </pc:spChg>
      </pc:sldChg>
    </pc:docChg>
  </pc:docChgLst>
  <pc:docChgLst>
    <pc:chgData name="Shiraishi, Kosuke (ESF)" userId="S::kosuke.shiraishi@fao.org::fec81542-d049-45c3-b910-0ff9462fa559" providerId="AD" clId="Web-{D46C29FD-9619-6C51-B7D1-2158323503C7}"/>
    <pc:docChg chg="modSld">
      <pc:chgData name="Shiraishi, Kosuke (ESF)" userId="S::kosuke.shiraishi@fao.org::fec81542-d049-45c3-b910-0ff9462fa559" providerId="AD" clId="Web-{D46C29FD-9619-6C51-B7D1-2158323503C7}" dt="2020-08-25T12:18:39.589" v="31"/>
      <pc:docMkLst>
        <pc:docMk/>
      </pc:docMkLst>
      <pc:sldChg chg="modSp">
        <pc:chgData name="Shiraishi, Kosuke (ESF)" userId="S::kosuke.shiraishi@fao.org::fec81542-d049-45c3-b910-0ff9462fa559" providerId="AD" clId="Web-{D46C29FD-9619-6C51-B7D1-2158323503C7}" dt="2020-08-25T10:49:36.754" v="2" actId="20577"/>
        <pc:sldMkLst>
          <pc:docMk/>
          <pc:sldMk cId="402748994" sldId="403"/>
        </pc:sldMkLst>
        <pc:spChg chg="mod">
          <ac:chgData name="Shiraishi, Kosuke (ESF)" userId="S::kosuke.shiraishi@fao.org::fec81542-d049-45c3-b910-0ff9462fa559" providerId="AD" clId="Web-{D46C29FD-9619-6C51-B7D1-2158323503C7}" dt="2020-08-25T10:49:36.754" v="2" actId="20577"/>
          <ac:spMkLst>
            <pc:docMk/>
            <pc:sldMk cId="402748994" sldId="403"/>
            <ac:spMk id="4" creationId="{00000000-0000-0000-0000-000000000000}"/>
          </ac:spMkLst>
        </pc:spChg>
      </pc:sldChg>
      <pc:sldChg chg="addSp delSp modSp">
        <pc:chgData name="Shiraishi, Kosuke (ESF)" userId="S::kosuke.shiraishi@fao.org::fec81542-d049-45c3-b910-0ff9462fa559" providerId="AD" clId="Web-{D46C29FD-9619-6C51-B7D1-2158323503C7}" dt="2020-08-25T12:18:39.589" v="31"/>
        <pc:sldMkLst>
          <pc:docMk/>
          <pc:sldMk cId="1743841548" sldId="407"/>
        </pc:sldMkLst>
        <pc:spChg chg="add del mod">
          <ac:chgData name="Shiraishi, Kosuke (ESF)" userId="S::kosuke.shiraishi@fao.org::fec81542-d049-45c3-b910-0ff9462fa559" providerId="AD" clId="Web-{D46C29FD-9619-6C51-B7D1-2158323503C7}" dt="2020-08-25T12:18:39.589" v="31"/>
          <ac:spMkLst>
            <pc:docMk/>
            <pc:sldMk cId="1743841548" sldId="407"/>
            <ac:spMk id="4" creationId="{00000000-0000-0000-0000-000000000000}"/>
          </ac:spMkLst>
        </pc:spChg>
        <pc:spChg chg="add del">
          <ac:chgData name="Shiraishi, Kosuke (ESF)" userId="S::kosuke.shiraishi@fao.org::fec81542-d049-45c3-b910-0ff9462fa559" providerId="AD" clId="Web-{D46C29FD-9619-6C51-B7D1-2158323503C7}" dt="2020-08-25T12:18:37.104" v="30"/>
          <ac:spMkLst>
            <pc:docMk/>
            <pc:sldMk cId="1743841548" sldId="407"/>
            <ac:spMk id="5" creationId="{A163A898-A8F6-4B59-ADAD-1EB80F15E670}"/>
          </ac:spMkLst>
        </pc:spChg>
      </pc:sldChg>
      <pc:sldChg chg="modSp">
        <pc:chgData name="Shiraishi, Kosuke (ESF)" userId="S::kosuke.shiraishi@fao.org::fec81542-d049-45c3-b910-0ff9462fa559" providerId="AD" clId="Web-{D46C29FD-9619-6C51-B7D1-2158323503C7}" dt="2020-08-25T10:53:16.424" v="16" actId="20577"/>
        <pc:sldMkLst>
          <pc:docMk/>
          <pc:sldMk cId="642458321" sldId="408"/>
        </pc:sldMkLst>
        <pc:spChg chg="mod">
          <ac:chgData name="Shiraishi, Kosuke (ESF)" userId="S::kosuke.shiraishi@fao.org::fec81542-d049-45c3-b910-0ff9462fa559" providerId="AD" clId="Web-{D46C29FD-9619-6C51-B7D1-2158323503C7}" dt="2020-08-25T10:53:16.424" v="16" actId="20577"/>
          <ac:spMkLst>
            <pc:docMk/>
            <pc:sldMk cId="642458321" sldId="408"/>
            <ac:spMk id="4" creationId="{00000000-0000-0000-0000-000000000000}"/>
          </ac:spMkLst>
        </pc:spChg>
      </pc:sldChg>
      <pc:sldChg chg="modSp">
        <pc:chgData name="Shiraishi, Kosuke (ESF)" userId="S::kosuke.shiraishi@fao.org::fec81542-d049-45c3-b910-0ff9462fa559" providerId="AD" clId="Web-{D46C29FD-9619-6C51-B7D1-2158323503C7}" dt="2020-08-25T10:50:17.366" v="12" actId="20577"/>
        <pc:sldMkLst>
          <pc:docMk/>
          <pc:sldMk cId="2866163097" sldId="409"/>
        </pc:sldMkLst>
        <pc:spChg chg="mod">
          <ac:chgData name="Shiraishi, Kosuke (ESF)" userId="S::kosuke.shiraishi@fao.org::fec81542-d049-45c3-b910-0ff9462fa559" providerId="AD" clId="Web-{D46C29FD-9619-6C51-B7D1-2158323503C7}" dt="2020-08-25T10:50:11.100" v="6" actId="20577"/>
          <ac:spMkLst>
            <pc:docMk/>
            <pc:sldMk cId="2866163097" sldId="409"/>
            <ac:spMk id="2" creationId="{00000000-0000-0000-0000-000000000000}"/>
          </ac:spMkLst>
        </pc:spChg>
        <pc:spChg chg="mod">
          <ac:chgData name="Shiraishi, Kosuke (ESF)" userId="S::kosuke.shiraishi@fao.org::fec81542-d049-45c3-b910-0ff9462fa559" providerId="AD" clId="Web-{D46C29FD-9619-6C51-B7D1-2158323503C7}" dt="2020-08-25T10:50:17.366" v="12" actId="20577"/>
          <ac:spMkLst>
            <pc:docMk/>
            <pc:sldMk cId="2866163097" sldId="409"/>
            <ac:spMk id="4" creationId="{00000000-0000-0000-0000-000000000000}"/>
          </ac:spMkLst>
        </pc:spChg>
      </pc:sldChg>
    </pc:docChg>
  </pc:docChgLst>
  <pc:docChgLst>
    <pc:chgData name="Shiraishi, Kosuke (ESF)" userId="S::kosuke.shiraishi@fao.org::fec81542-d049-45c3-b910-0ff9462fa559" providerId="AD" clId="Web-{CB3292C0-26A3-D901-A09B-674CB2AD569E}"/>
    <pc:docChg chg="modSld">
      <pc:chgData name="Shiraishi, Kosuke (ESF)" userId="S::kosuke.shiraishi@fao.org::fec81542-d049-45c3-b910-0ff9462fa559" providerId="AD" clId="Web-{CB3292C0-26A3-D901-A09B-674CB2AD569E}" dt="2020-08-19T14:49:53.608" v="0" actId="14100"/>
      <pc:docMkLst>
        <pc:docMk/>
      </pc:docMkLst>
      <pc:sldChg chg="modSp">
        <pc:chgData name="Shiraishi, Kosuke (ESF)" userId="S::kosuke.shiraishi@fao.org::fec81542-d049-45c3-b910-0ff9462fa559" providerId="AD" clId="Web-{CB3292C0-26A3-D901-A09B-674CB2AD569E}" dt="2020-08-19T14:49:53.608" v="0" actId="14100"/>
        <pc:sldMkLst>
          <pc:docMk/>
          <pc:sldMk cId="1743841548" sldId="407"/>
        </pc:sldMkLst>
        <pc:spChg chg="mod">
          <ac:chgData name="Shiraishi, Kosuke (ESF)" userId="S::kosuke.shiraishi@fao.org::fec81542-d049-45c3-b910-0ff9462fa559" providerId="AD" clId="Web-{CB3292C0-26A3-D901-A09B-674CB2AD569E}" dt="2020-08-19T14:49:53.608" v="0" actId="14100"/>
          <ac:spMkLst>
            <pc:docMk/>
            <pc:sldMk cId="1743841548" sldId="407"/>
            <ac:spMk id="4" creationId="{00000000-0000-0000-0000-000000000000}"/>
          </ac:spMkLst>
        </pc:spChg>
      </pc:sldChg>
    </pc:docChg>
  </pc:docChgLst>
  <pc:docChgLst>
    <pc:chgData name="Shiraishi, Kosuke (ESF)" userId="S::kosuke.shiraishi@fao.org::fec81542-d049-45c3-b910-0ff9462fa559" providerId="AD" clId="Web-{C01AF5F9-89B2-8922-C97A-DE489AC03713}"/>
    <pc:docChg chg="modSld">
      <pc:chgData name="Shiraishi, Kosuke (ESF)" userId="S::kosuke.shiraishi@fao.org::fec81542-d049-45c3-b910-0ff9462fa559" providerId="AD" clId="Web-{C01AF5F9-89B2-8922-C97A-DE489AC03713}" dt="2020-08-26T07:39:08.524" v="166"/>
      <pc:docMkLst>
        <pc:docMk/>
      </pc:docMkLst>
      <pc:sldChg chg="modNotes">
        <pc:chgData name="Shiraishi, Kosuke (ESF)" userId="S::kosuke.shiraishi@fao.org::fec81542-d049-45c3-b910-0ff9462fa559" providerId="AD" clId="Web-{C01AF5F9-89B2-8922-C97A-DE489AC03713}" dt="2020-08-26T07:26:19.875" v="70"/>
        <pc:sldMkLst>
          <pc:docMk/>
          <pc:sldMk cId="402748994" sldId="403"/>
        </pc:sldMkLst>
      </pc:sldChg>
      <pc:sldChg chg="modNotes">
        <pc:chgData name="Shiraishi, Kosuke (ESF)" userId="S::kosuke.shiraishi@fao.org::fec81542-d049-45c3-b910-0ff9462fa559" providerId="AD" clId="Web-{C01AF5F9-89B2-8922-C97A-DE489AC03713}" dt="2020-08-26T07:37:49.476" v="152"/>
        <pc:sldMkLst>
          <pc:docMk/>
          <pc:sldMk cId="1743841548" sldId="407"/>
        </pc:sldMkLst>
      </pc:sldChg>
      <pc:sldChg chg="modNotes">
        <pc:chgData name="Shiraishi, Kosuke (ESF)" userId="S::kosuke.shiraishi@fao.org::fec81542-d049-45c3-b910-0ff9462fa559" providerId="AD" clId="Web-{C01AF5F9-89B2-8922-C97A-DE489AC03713}" dt="2020-08-26T07:39:08.524" v="166"/>
        <pc:sldMkLst>
          <pc:docMk/>
          <pc:sldMk cId="2866163097" sldId="4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5B846-4326-4B87-B26C-3AF1DB736DAD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75FE-8761-4575-9794-247F47AD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93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2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54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7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643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7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3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6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7D1BD23-6E54-4D9D-AD88-A2813C73CC25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564" y="1426464"/>
            <a:ext cx="7973705" cy="2674620"/>
          </a:xfrm>
        </p:spPr>
        <p:txBody>
          <a:bodyPr>
            <a:normAutofit/>
          </a:bodyPr>
          <a:lstStyle/>
          <a:p>
            <a:r>
              <a:rPr lang="en-US" sz="4050" dirty="0"/>
              <a:t>Objectives of the meeting</a:t>
            </a:r>
            <a:endParaRPr lang="en-GB" sz="405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8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3840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>
                <a:ea typeface="+mn-lt"/>
                <a:cs typeface="+mn-lt"/>
              </a:rPr>
              <a:t>The objectives of this meeting are to</a:t>
            </a:r>
            <a:r>
              <a:rPr lang="en-US" sz="2800" dirty="0"/>
              <a:t>: </a:t>
            </a:r>
            <a:endParaRPr lang="en-GB" sz="2800" dirty="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/>
              <a:buChar char="•"/>
            </a:pPr>
            <a:r>
              <a:rPr lang="en-GB" sz="2800" dirty="0"/>
              <a:t>review and discuss the draft materials; and</a:t>
            </a:r>
            <a:endParaRPr lang="en-US" sz="2800" dirty="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/>
              <a:buChar char="•"/>
            </a:pPr>
            <a:r>
              <a:rPr lang="en-GB" sz="2800" dirty="0">
                <a:ea typeface="+mn-lt"/>
                <a:cs typeface="+mn-lt"/>
              </a:rPr>
              <a:t>confirm the finalization process of the toolkit as a package.</a:t>
            </a: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GB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4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group A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992DB6-5068-4760-BF39-4116F6EF1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11684"/>
              </p:ext>
            </p:extLst>
          </p:nvPr>
        </p:nvGraphicFramePr>
        <p:xfrm>
          <a:off x="166860" y="1786521"/>
          <a:ext cx="88560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744555601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1392959029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136295991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WEDNESDAY 26 August 2020 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3138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GB" sz="1400" b="1" dirty="0">
                          <a:effectLst/>
                        </a:rPr>
                        <a:t>Opening session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6619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13:00 – 13:10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Welcome remarks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Jamie Morrison, FAO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64843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Objectives of the meeting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Kosuke Shiraishi, FAO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874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13:10 – 13:20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Updates and review process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Kosuke Shiraishi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44195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GB" sz="1400" b="1" dirty="0">
                          <a:effectLst/>
                        </a:rPr>
                        <a:t>Session 1: Review of the example materials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997599"/>
                  </a:ext>
                </a:extLst>
              </a:tr>
              <a:tr h="65581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13:20 – 14:45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Topic 2 (fundamentals), 3 (human health), 4 (environment) and 5 (safety assessment):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of the feedback from experts followed by discussions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by Kosuke Shiraishi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Discussion facilitated by Sharmi Das, USA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474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>
                          <a:effectLst/>
                        </a:rPr>
                        <a:t>14:45 – 15:00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>
                          <a:effectLst/>
                        </a:rPr>
                        <a:t>Break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242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>
                          <a:effectLst/>
                        </a:rPr>
                        <a:t>15:00 – 16:40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Topic 6 (regulations), 7 (benefits), 8 (uses and applications), 9 (new developments) and 10 (public engagement):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of the feedback from experts followed by discussions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by Kosuke Shiraishi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Discussion facilitated by Jason Dietz, USA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06716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GB" sz="1400" b="1" dirty="0">
                          <a:effectLst/>
                        </a:rPr>
                        <a:t>Session 2: Way forward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36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>
                          <a:effectLst/>
                        </a:rPr>
                        <a:t>16:40 – 16:50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>
                          <a:effectLst/>
                        </a:rPr>
                        <a:t>Post-workshop activities and timeline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>
                          <a:effectLst/>
                        </a:rPr>
                        <a:t>Kosuke Shiraishi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31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>
                          <a:effectLst/>
                        </a:rPr>
                        <a:t>16:50 – 17:00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>
                          <a:effectLst/>
                        </a:rPr>
                        <a:t>Closing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it-IT" sz="1400" dirty="0">
                          <a:effectLst/>
                        </a:rPr>
                        <a:t>Dorington Ogoyi, NBA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447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8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group B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B7AD3F-0196-42E8-B45E-16AE56021B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" y="1792503"/>
          <a:ext cx="88560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876932875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3216078187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120370866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THURSDAY 27 August 2020 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26787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GB" sz="1400" b="1" dirty="0">
                          <a:effectLst/>
                        </a:rPr>
                        <a:t>Opening session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57959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08:00 – 08:10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Welcome remarks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it-IT" sz="1400" dirty="0" err="1">
                          <a:effectLst/>
                        </a:rPr>
                        <a:t>Dorington</a:t>
                      </a:r>
                      <a:r>
                        <a:rPr lang="it-IT" sz="1400" dirty="0">
                          <a:effectLst/>
                        </a:rPr>
                        <a:t> </a:t>
                      </a:r>
                      <a:r>
                        <a:rPr lang="it-IT" sz="1400" dirty="0" err="1">
                          <a:effectLst/>
                        </a:rPr>
                        <a:t>Ogoyi</a:t>
                      </a:r>
                      <a:r>
                        <a:rPr lang="it-IT" sz="1400" dirty="0">
                          <a:effectLst/>
                        </a:rPr>
                        <a:t>, NBA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6579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Objectives of the meeting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Kosuke Shiraishi, FAO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0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08:10 – 08:20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Updates and review process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Kosuke Shiraishi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33769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GB" sz="1400" b="1" dirty="0">
                          <a:effectLst/>
                        </a:rPr>
                        <a:t>Session 1: Review of the example</a:t>
                      </a:r>
                      <a:r>
                        <a:rPr lang="en-GB" sz="1400" b="1" baseline="0" dirty="0">
                          <a:effectLst/>
                        </a:rPr>
                        <a:t> materials</a:t>
                      </a: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25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08:20 – 09:45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Topic 2 (fundamentals), 3 (human health), 4 (environment) and 5 (safety assessment):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of the feedback from experts followed by discussions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by Kosuke Shiraishi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Discussion facilitated by Hennie Groenewald, South Africa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34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09:45 – 10:00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Break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400" dirty="0"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610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10:00 – 11:40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Topic 6 (regulations), 7 (benefits), 8 (uses and applications), 9 (new developments) and 10 (public engagement):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of the feedback from experts followed by discussions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Introduction by Kosuke Shiraishi </a:t>
                      </a:r>
                    </a:p>
                    <a:p>
                      <a:pPr rtl="0" fontAlgn="base"/>
                      <a:r>
                        <a:rPr lang="en-GB" sz="1400" dirty="0">
                          <a:effectLst/>
                        </a:rPr>
                        <a:t>Discussion facilitated by Hennie Groenewald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7800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Session 2: Way forward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642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11:40 – 11:50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Post-workshop activities and timeline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Kosuke Shiraishi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4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dirty="0">
                          <a:effectLst/>
                        </a:rPr>
                        <a:t>11:50 – 12:00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Closing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400" dirty="0">
                          <a:effectLst/>
                        </a:rPr>
                        <a:t>Masami Takeuchi, FAO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00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10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564" y="1426464"/>
            <a:ext cx="7973705" cy="2674620"/>
          </a:xfrm>
        </p:spPr>
        <p:txBody>
          <a:bodyPr>
            <a:normAutofit/>
          </a:bodyPr>
          <a:lstStyle/>
          <a:p>
            <a:r>
              <a:rPr lang="en-GB" sz="4050" dirty="0">
                <a:ea typeface="+mj-lt"/>
                <a:cs typeface="+mj-lt"/>
              </a:rPr>
              <a:t>Updates and review process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5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32781" cy="1450757"/>
          </a:xfrm>
        </p:spPr>
        <p:txBody>
          <a:bodyPr/>
          <a:lstStyle/>
          <a:p>
            <a:r>
              <a:rPr lang="en-GB" dirty="0">
                <a:ea typeface="+mj-lt"/>
                <a:cs typeface="+mj-lt"/>
              </a:rPr>
              <a:t>Updates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3840" y="1845734"/>
            <a:ext cx="8295072" cy="455532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GB" sz="2800">
                <a:ea typeface="+mn-lt"/>
                <a:cs typeface="+mn-lt"/>
              </a:rPr>
              <a:t>A series of guiding documents and FAO’s key messages are being drafted.</a:t>
            </a:r>
            <a:endParaRPr lang="en-US" sz="280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GB" sz="2800">
                <a:ea typeface="+mn-lt"/>
                <a:cs typeface="+mn-lt"/>
              </a:rPr>
              <a:t>Timeline for the finalization of the toolkit will be shared at the end of this meeting. </a:t>
            </a:r>
            <a:endParaRPr lang="en-US" sz="280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GB" sz="2800">
                <a:ea typeface="+mn-lt"/>
                <a:cs typeface="+mn-lt"/>
              </a:rPr>
              <a:t>Stock-taking report is being finalized.</a:t>
            </a:r>
            <a:endParaRPr lang="en-GB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endParaRPr lang="en-GB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384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32781" cy="1450757"/>
          </a:xfrm>
        </p:spPr>
        <p:txBody>
          <a:bodyPr/>
          <a:lstStyle/>
          <a:p>
            <a:r>
              <a:rPr lang="en-GB" dirty="0"/>
              <a:t>Reviewing the materials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3840" y="1845734"/>
            <a:ext cx="8136922" cy="455532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Materials to be reviewed one by one</a:t>
            </a:r>
            <a:r>
              <a:rPr lang="en-GB" sz="2800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ea typeface="+mn-lt"/>
                <a:cs typeface="+mn-lt"/>
              </a:rPr>
              <a:t>Sharmi/Jason (for group A) and Hennie (grou</a:t>
            </a:r>
            <a:r>
              <a:rPr lang="en-GB" sz="2800" dirty="0" smtClean="0">
                <a:solidFill>
                  <a:schemeClr val="tx1"/>
                </a:solidFill>
                <a:ea typeface="+mn-lt"/>
                <a:cs typeface="+mn-lt"/>
              </a:rPr>
              <a:t>p B)</a:t>
            </a:r>
            <a:r>
              <a:rPr lang="en-GB" sz="2800" dirty="0" smtClean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GB" sz="2800" dirty="0">
                <a:solidFill>
                  <a:schemeClr val="tx1"/>
                </a:solidFill>
                <a:ea typeface="+mn-lt"/>
                <a:cs typeface="+mn-lt"/>
              </a:rPr>
              <a:t>to chair the session</a:t>
            </a:r>
            <a:r>
              <a:rPr lang="en-GB" sz="2800" dirty="0">
                <a:solidFill>
                  <a:schemeClr val="tx1"/>
                </a:solidFill>
                <a:cs typeface="Calibri"/>
              </a:rPr>
              <a:t>.</a:t>
            </a:r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a typeface="+mn-lt"/>
                <a:cs typeface="+mn-lt"/>
              </a:rPr>
              <a:t>Kosuke to introduce the feedback received </a:t>
            </a:r>
            <a:r>
              <a:rPr lang="en-GB" sz="2800" dirty="0" smtClean="0">
                <a:solidFill>
                  <a:schemeClr val="tx1"/>
                </a:solidFill>
                <a:ea typeface="+mn-lt"/>
                <a:cs typeface="+mn-lt"/>
              </a:rPr>
              <a:t>and </a:t>
            </a:r>
            <a:r>
              <a:rPr lang="en-GB" sz="2800" dirty="0">
                <a:solidFill>
                  <a:schemeClr val="tx1"/>
                </a:solidFill>
                <a:ea typeface="+mn-lt"/>
                <a:cs typeface="+mn-lt"/>
              </a:rPr>
              <a:t>the revision plan for each </a:t>
            </a:r>
            <a:r>
              <a:rPr lang="en-GB" sz="2800" dirty="0" smtClean="0">
                <a:solidFill>
                  <a:schemeClr val="tx1"/>
                </a:solidFill>
                <a:ea typeface="+mn-lt"/>
                <a:cs typeface="+mn-lt"/>
              </a:rPr>
              <a:t>material, as necessary.</a:t>
            </a:r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F050202020403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a typeface="+mn-lt"/>
                <a:cs typeface="+mn-lt"/>
              </a:rPr>
              <a:t>All to discuss.</a:t>
            </a:r>
            <a:endParaRPr lang="en-GB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F0502020204030204" pitchFamily="34" charset="0"/>
              <a:buChar char="•"/>
            </a:pPr>
            <a:endParaRPr lang="en-GB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616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32781" cy="1450757"/>
          </a:xfrm>
        </p:spPr>
        <p:txBody>
          <a:bodyPr/>
          <a:lstStyle/>
          <a:p>
            <a:r>
              <a:rPr lang="en-GB" dirty="0"/>
              <a:t>E.g. for topic 2 on fundamentals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3840" y="1845733"/>
            <a:ext cx="8136922" cy="445674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Kosuke to introduce </a:t>
            </a: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points </a:t>
            </a: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to note for the topic </a:t>
            </a: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2, as necessary.</a:t>
            </a: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GB" sz="2200" dirty="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Kosuke to </a:t>
            </a:r>
            <a:r>
              <a:rPr lang="en-GB" sz="2200" dirty="0">
                <a:solidFill>
                  <a:schemeClr val="tx1"/>
                </a:solidFill>
              </a:rPr>
              <a:t>introduce the feedback received and </a:t>
            </a:r>
            <a:r>
              <a:rPr lang="en-GB" sz="2200" dirty="0" smtClean="0">
                <a:solidFill>
                  <a:schemeClr val="tx1"/>
                </a:solidFill>
              </a:rPr>
              <a:t>the </a:t>
            </a:r>
            <a:r>
              <a:rPr lang="en-GB" sz="2200" dirty="0">
                <a:solidFill>
                  <a:schemeClr val="tx1"/>
                </a:solidFill>
              </a:rPr>
              <a:t>revision plan for 2-1 “What is a DNA?” </a:t>
            </a:r>
            <a:r>
              <a:rPr lang="en-GB" sz="2200" dirty="0" smtClean="0">
                <a:solidFill>
                  <a:schemeClr val="tx1"/>
                </a:solidFill>
              </a:rPr>
              <a:t>material</a:t>
            </a: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as necessary</a:t>
            </a:r>
            <a:r>
              <a:rPr lang="en-GB" sz="2200" dirty="0" smtClean="0">
                <a:solidFill>
                  <a:schemeClr val="tx1"/>
                </a:solidFill>
              </a:rPr>
              <a:t>.</a:t>
            </a:r>
            <a:endParaRPr lang="en-GB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All to discuss the proposal, which is facilitated by </a:t>
            </a: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the chair.</a:t>
            </a: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GB" sz="2200" dirty="0"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The chair </a:t>
            </a: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to summarize the discussion and </a:t>
            </a: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provide group suggestions, if any.</a:t>
            </a:r>
            <a:endParaRPr lang="en-GB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All to agree on the summary and </a:t>
            </a:r>
            <a:r>
              <a:rPr lang="en-GB" sz="2200" dirty="0" smtClean="0">
                <a:solidFill>
                  <a:schemeClr val="tx1"/>
                </a:solidFill>
                <a:ea typeface="+mn-lt"/>
                <a:cs typeface="+mn-lt"/>
              </a:rPr>
              <a:t>suggestions.</a:t>
            </a:r>
            <a:endParaRPr lang="en-GB" sz="2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AutoNum type="arabicPeriod"/>
            </a:pPr>
            <a:r>
              <a:rPr lang="en-GB" sz="2200" dirty="0">
                <a:solidFill>
                  <a:schemeClr val="tx1"/>
                </a:solidFill>
                <a:ea typeface="+mn-lt"/>
                <a:cs typeface="+mn-lt"/>
              </a:rPr>
              <a:t>Steps #2-5 to be taken for 2-2 &gt; 2-3 &gt; … &gt; 2-6, and all to move to topic 3 starting with the step #1.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6424583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9844</TotalTime>
  <Words>685</Words>
  <Application>Microsoft Office PowerPoint</Application>
  <PresentationFormat>On-screen Show (4:3)</PresentationFormat>
  <Paragraphs>91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Arial,Sans-Serif</vt:lpstr>
      <vt:lpstr>Arial</vt:lpstr>
      <vt:lpstr>Calibri</vt:lpstr>
      <vt:lpstr>Calibri Light</vt:lpstr>
      <vt:lpstr>Lucida Sans Unicode</vt:lpstr>
      <vt:lpstr>Retrospect</vt:lpstr>
      <vt:lpstr>Objectives of the meeting</vt:lpstr>
      <vt:lpstr>Objectives</vt:lpstr>
      <vt:lpstr>Agenda for group A</vt:lpstr>
      <vt:lpstr>Agenda for group B</vt:lpstr>
      <vt:lpstr>Updates and review process</vt:lpstr>
      <vt:lpstr>Updates</vt:lpstr>
      <vt:lpstr>Reviewing the materials</vt:lpstr>
      <vt:lpstr>E.g. for topic 2 on fundamentals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feasibility</dc:title>
  <dc:creator>Takeuchi, Masami (AGDF)</dc:creator>
  <cp:lastModifiedBy>Shiraishi, Kosuke (ESF)</cp:lastModifiedBy>
  <cp:revision>795</cp:revision>
  <cp:lastPrinted>2019-08-30T04:20:23Z</cp:lastPrinted>
  <dcterms:created xsi:type="dcterms:W3CDTF">2016-05-17T12:20:08Z</dcterms:created>
  <dcterms:modified xsi:type="dcterms:W3CDTF">2020-08-27T14:40:28Z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678347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